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9"/>
  </p:notesMasterIdLst>
  <p:sldIdLst>
    <p:sldId id="256" r:id="rId2"/>
    <p:sldId id="257" r:id="rId3"/>
    <p:sldId id="258" r:id="rId4"/>
    <p:sldId id="259" r:id="rId5"/>
    <p:sldId id="289" r:id="rId6"/>
    <p:sldId id="290" r:id="rId7"/>
    <p:sldId id="291" r:id="rId8"/>
  </p:sldIdLst>
  <p:sldSz cx="9144000" cy="5143500" type="screen16x9"/>
  <p:notesSz cx="6858000" cy="9144000"/>
  <p:embeddedFontLst>
    <p:embeddedFont>
      <p:font typeface="Montserrat" panose="020B0604020202020204" charset="0"/>
      <p:regular r:id="rId10"/>
      <p:bold r:id="rId11"/>
      <p:italic r:id="rId12"/>
      <p:boldItalic r:id="rId13"/>
    </p:embeddedFont>
    <p:embeddedFont>
      <p:font typeface="Playfair Display" panose="020B0604020202020204" charset="0"/>
      <p:regular r:id="rId14"/>
      <p:bold r:id="rId15"/>
      <p:italic r:id="rId16"/>
      <p:boldItalic r:id="rId17"/>
    </p:embeddedFont>
    <p:embeddedFont>
      <p:font typeface="Bebas Neue" panose="020B0604020202020204" charset="0"/>
      <p:regular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D0E2"/>
    <a:srgbClr val="BBB5D8"/>
    <a:srgbClr val="ADD8E6"/>
    <a:srgbClr val="CCCCFF"/>
    <a:srgbClr val="98DEDE"/>
    <a:srgbClr val="AFEEEE"/>
    <a:srgbClr val="DFFBFB"/>
    <a:srgbClr val="A8DDE2"/>
    <a:srgbClr val="E5ECF8"/>
    <a:srgbClr val="F3F5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2F98FF-E13B-4DED-9F68-C977113DB077}">
  <a:tblStyle styleId="{1D2F98FF-E13B-4DED-9F68-C977113DB07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0" y="3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5543880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2b0648f9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2b0648f9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065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22ec61ca6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22ec61ca62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1371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2b06bead8a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2b06bead8a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0529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2b06bead8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2b06bead8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4192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2b06bead8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2b06bead8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3122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2b06bead8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2b06bead8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1804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2b06bead8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2b06bead8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0047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385700" y="1238850"/>
            <a:ext cx="6372600" cy="21804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Clr>
                <a:srgbClr val="191919"/>
              </a:buClr>
              <a:buSzPts val="5200"/>
              <a:buNone/>
              <a:defRPr sz="5000">
                <a:solidFill>
                  <a:schemeClr val="dk1"/>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392450" y="3495150"/>
            <a:ext cx="4359000" cy="409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720000" y="2179625"/>
            <a:ext cx="77040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2996550" y="1337825"/>
            <a:ext cx="3150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 name="Google Shape;14;p3"/>
          <p:cNvSpPr txBox="1">
            <a:spLocks noGrp="1"/>
          </p:cNvSpPr>
          <p:nvPr>
            <p:ph type="subTitle" idx="1"/>
          </p:nvPr>
        </p:nvSpPr>
        <p:spPr>
          <a:xfrm>
            <a:off x="2391925" y="3132175"/>
            <a:ext cx="43602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 name="Google Shape;17;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subTitle" idx="1"/>
          </p:nvPr>
        </p:nvSpPr>
        <p:spPr>
          <a:xfrm>
            <a:off x="1290763" y="2303125"/>
            <a:ext cx="2907600" cy="713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0" name="Google Shape;20;p5"/>
          <p:cNvSpPr txBox="1">
            <a:spLocks noGrp="1"/>
          </p:cNvSpPr>
          <p:nvPr>
            <p:ph type="subTitle" idx="2"/>
          </p:nvPr>
        </p:nvSpPr>
        <p:spPr>
          <a:xfrm>
            <a:off x="4945638" y="23031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1" name="Google Shape;21;p5"/>
          <p:cNvSpPr txBox="1">
            <a:spLocks noGrp="1"/>
          </p:cNvSpPr>
          <p:nvPr>
            <p:ph type="subTitle" idx="3"/>
          </p:nvPr>
        </p:nvSpPr>
        <p:spPr>
          <a:xfrm>
            <a:off x="1290763" y="29171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 name="Google Shape;22;p5"/>
          <p:cNvSpPr txBox="1">
            <a:spLocks noGrp="1"/>
          </p:cNvSpPr>
          <p:nvPr>
            <p:ph type="subTitle" idx="4"/>
          </p:nvPr>
        </p:nvSpPr>
        <p:spPr>
          <a:xfrm>
            <a:off x="4945638" y="29171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 name="Google Shape;23;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720000" y="862279"/>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500" b="1">
                <a:solidFill>
                  <a:srgbClr val="000000"/>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6" name="Google Shape;26;p6"/>
          <p:cNvSpPr/>
          <p:nvPr/>
        </p:nvSpPr>
        <p:spPr>
          <a:xfrm>
            <a:off x="0" y="571500"/>
            <a:ext cx="9144000" cy="4000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9" name="Google Shape;29;p7"/>
          <p:cNvSpPr txBox="1">
            <a:spLocks noGrp="1"/>
          </p:cNvSpPr>
          <p:nvPr>
            <p:ph type="body" idx="1"/>
          </p:nvPr>
        </p:nvSpPr>
        <p:spPr>
          <a:xfrm>
            <a:off x="720000" y="1152475"/>
            <a:ext cx="33222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4" name="Google Shape;34;p9"/>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720000" y="22854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7"/>
        <p:cNvGrpSpPr/>
        <p:nvPr/>
      </p:nvGrpSpPr>
      <p:grpSpPr>
        <a:xfrm>
          <a:off x="0" y="0"/>
          <a:ext cx="0" cy="0"/>
          <a:chOff x="0" y="0"/>
          <a:chExt cx="0" cy="0"/>
        </a:xfrm>
      </p:grpSpPr>
      <p:sp>
        <p:nvSpPr>
          <p:cNvPr id="38" name="Google Shape;38;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9" name="Google Shape;39;p11"/>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4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41"/>
        <p:cNvGrpSpPr/>
        <p:nvPr/>
      </p:nvGrpSpPr>
      <p:grpSpPr>
        <a:xfrm>
          <a:off x="0" y="0"/>
          <a:ext cx="0" cy="0"/>
          <a:chOff x="0" y="0"/>
          <a:chExt cx="0" cy="0"/>
        </a:xfrm>
      </p:grpSpPr>
      <p:sp>
        <p:nvSpPr>
          <p:cNvPr id="42" name="Google Shape;42;p13"/>
          <p:cNvSpPr txBox="1">
            <a:spLocks noGrp="1"/>
          </p:cNvSpPr>
          <p:nvPr>
            <p:ph type="title"/>
          </p:nvPr>
        </p:nvSpPr>
        <p:spPr>
          <a:xfrm>
            <a:off x="720000" y="1742775"/>
            <a:ext cx="2336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3" name="Google Shape;43;p13"/>
          <p:cNvSpPr txBox="1">
            <a:spLocks noGrp="1"/>
          </p:cNvSpPr>
          <p:nvPr>
            <p:ph type="title" idx="2" hasCustomPrompt="1"/>
          </p:nvPr>
        </p:nvSpPr>
        <p:spPr>
          <a:xfrm>
            <a:off x="720000" y="1149600"/>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4" name="Google Shape;44;p13"/>
          <p:cNvSpPr txBox="1">
            <a:spLocks noGrp="1"/>
          </p:cNvSpPr>
          <p:nvPr>
            <p:ph type="subTitle" idx="1"/>
          </p:nvPr>
        </p:nvSpPr>
        <p:spPr>
          <a:xfrm>
            <a:off x="720000" y="2329300"/>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5" name="Google Shape;45;p13"/>
          <p:cNvSpPr txBox="1">
            <a:spLocks noGrp="1"/>
          </p:cNvSpPr>
          <p:nvPr>
            <p:ph type="title" idx="3"/>
          </p:nvPr>
        </p:nvSpPr>
        <p:spPr>
          <a:xfrm>
            <a:off x="3403800" y="1742775"/>
            <a:ext cx="2336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6" name="Google Shape;46;p13"/>
          <p:cNvSpPr txBox="1">
            <a:spLocks noGrp="1"/>
          </p:cNvSpPr>
          <p:nvPr>
            <p:ph type="title" idx="4" hasCustomPrompt="1"/>
          </p:nvPr>
        </p:nvSpPr>
        <p:spPr>
          <a:xfrm>
            <a:off x="3403800" y="1149600"/>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 name="Google Shape;47;p13"/>
          <p:cNvSpPr txBox="1">
            <a:spLocks noGrp="1"/>
          </p:cNvSpPr>
          <p:nvPr>
            <p:ph type="subTitle" idx="5"/>
          </p:nvPr>
        </p:nvSpPr>
        <p:spPr>
          <a:xfrm>
            <a:off x="3403800" y="2329300"/>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8" name="Google Shape;48;p13"/>
          <p:cNvSpPr txBox="1">
            <a:spLocks noGrp="1"/>
          </p:cNvSpPr>
          <p:nvPr>
            <p:ph type="title" idx="6"/>
          </p:nvPr>
        </p:nvSpPr>
        <p:spPr>
          <a:xfrm>
            <a:off x="6087600" y="1742775"/>
            <a:ext cx="2336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9" name="Google Shape;49;p13"/>
          <p:cNvSpPr txBox="1">
            <a:spLocks noGrp="1"/>
          </p:cNvSpPr>
          <p:nvPr>
            <p:ph type="title" idx="7" hasCustomPrompt="1"/>
          </p:nvPr>
        </p:nvSpPr>
        <p:spPr>
          <a:xfrm>
            <a:off x="6087600" y="1149600"/>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 name="Google Shape;50;p13"/>
          <p:cNvSpPr txBox="1">
            <a:spLocks noGrp="1"/>
          </p:cNvSpPr>
          <p:nvPr>
            <p:ph type="subTitle" idx="8"/>
          </p:nvPr>
        </p:nvSpPr>
        <p:spPr>
          <a:xfrm>
            <a:off x="6087600" y="2329300"/>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1" name="Google Shape;51;p13"/>
          <p:cNvSpPr txBox="1">
            <a:spLocks noGrp="1"/>
          </p:cNvSpPr>
          <p:nvPr>
            <p:ph type="title" idx="9"/>
          </p:nvPr>
        </p:nvSpPr>
        <p:spPr>
          <a:xfrm>
            <a:off x="720000" y="3532175"/>
            <a:ext cx="2336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2" name="Google Shape;52;p13"/>
          <p:cNvSpPr txBox="1">
            <a:spLocks noGrp="1"/>
          </p:cNvSpPr>
          <p:nvPr>
            <p:ph type="title" idx="13" hasCustomPrompt="1"/>
          </p:nvPr>
        </p:nvSpPr>
        <p:spPr>
          <a:xfrm>
            <a:off x="720000" y="2939000"/>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3" name="Google Shape;53;p13"/>
          <p:cNvSpPr txBox="1">
            <a:spLocks noGrp="1"/>
          </p:cNvSpPr>
          <p:nvPr>
            <p:ph type="subTitle" idx="14"/>
          </p:nvPr>
        </p:nvSpPr>
        <p:spPr>
          <a:xfrm>
            <a:off x="720000" y="4118700"/>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4" name="Google Shape;54;p13"/>
          <p:cNvSpPr txBox="1">
            <a:spLocks noGrp="1"/>
          </p:cNvSpPr>
          <p:nvPr>
            <p:ph type="title" idx="15"/>
          </p:nvPr>
        </p:nvSpPr>
        <p:spPr>
          <a:xfrm>
            <a:off x="3403800" y="3532175"/>
            <a:ext cx="2336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5" name="Google Shape;55;p13"/>
          <p:cNvSpPr txBox="1">
            <a:spLocks noGrp="1"/>
          </p:cNvSpPr>
          <p:nvPr>
            <p:ph type="title" idx="16" hasCustomPrompt="1"/>
          </p:nvPr>
        </p:nvSpPr>
        <p:spPr>
          <a:xfrm>
            <a:off x="3403800" y="2939000"/>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6" name="Google Shape;56;p13"/>
          <p:cNvSpPr txBox="1">
            <a:spLocks noGrp="1"/>
          </p:cNvSpPr>
          <p:nvPr>
            <p:ph type="subTitle" idx="17"/>
          </p:nvPr>
        </p:nvSpPr>
        <p:spPr>
          <a:xfrm>
            <a:off x="3403800" y="4118700"/>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7" name="Google Shape;57;p13"/>
          <p:cNvSpPr txBox="1">
            <a:spLocks noGrp="1"/>
          </p:cNvSpPr>
          <p:nvPr>
            <p:ph type="title" idx="18"/>
          </p:nvPr>
        </p:nvSpPr>
        <p:spPr>
          <a:xfrm>
            <a:off x="6087600" y="3532175"/>
            <a:ext cx="2336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8" name="Google Shape;58;p13"/>
          <p:cNvSpPr txBox="1">
            <a:spLocks noGrp="1"/>
          </p:cNvSpPr>
          <p:nvPr>
            <p:ph type="title" idx="19" hasCustomPrompt="1"/>
          </p:nvPr>
        </p:nvSpPr>
        <p:spPr>
          <a:xfrm>
            <a:off x="6087600" y="2939000"/>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9" name="Google Shape;59;p13"/>
          <p:cNvSpPr txBox="1">
            <a:spLocks noGrp="1"/>
          </p:cNvSpPr>
          <p:nvPr>
            <p:ph type="subTitle" idx="20"/>
          </p:nvPr>
        </p:nvSpPr>
        <p:spPr>
          <a:xfrm>
            <a:off x="6087600" y="4118700"/>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0" name="Google Shape;60;p13"/>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2290025" y="3392700"/>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67" name="Google Shape;67;p16"/>
          <p:cNvSpPr txBox="1">
            <a:spLocks noGrp="1"/>
          </p:cNvSpPr>
          <p:nvPr>
            <p:ph type="subTitle" idx="1"/>
          </p:nvPr>
        </p:nvSpPr>
        <p:spPr>
          <a:xfrm>
            <a:off x="1458125" y="1188100"/>
            <a:ext cx="6227700" cy="174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68"/>
        <p:cNvGrpSpPr/>
        <p:nvPr/>
      </p:nvGrpSpPr>
      <p:grpSpPr>
        <a:xfrm>
          <a:off x="0" y="0"/>
          <a:ext cx="0" cy="0"/>
          <a:chOff x="0" y="0"/>
          <a:chExt cx="0" cy="0"/>
        </a:xfrm>
      </p:grpSpPr>
      <p:sp>
        <p:nvSpPr>
          <p:cNvPr id="69" name="Google Shape;69;p17"/>
          <p:cNvSpPr txBox="1">
            <a:spLocks noGrp="1"/>
          </p:cNvSpPr>
          <p:nvPr>
            <p:ph type="subTitle" idx="1"/>
          </p:nvPr>
        </p:nvSpPr>
        <p:spPr>
          <a:xfrm>
            <a:off x="1847850" y="3077700"/>
            <a:ext cx="5448300" cy="79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 name="Google Shape;70;p17"/>
          <p:cNvSpPr txBox="1">
            <a:spLocks noGrp="1"/>
          </p:cNvSpPr>
          <p:nvPr>
            <p:ph type="title"/>
          </p:nvPr>
        </p:nvSpPr>
        <p:spPr>
          <a:xfrm>
            <a:off x="2278500" y="1268400"/>
            <a:ext cx="4587000" cy="180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5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71"/>
        <p:cNvGrpSpPr/>
        <p:nvPr/>
      </p:nvGrpSpPr>
      <p:grpSpPr>
        <a:xfrm>
          <a:off x="0" y="0"/>
          <a:ext cx="0" cy="0"/>
          <a:chOff x="0" y="0"/>
          <a:chExt cx="0" cy="0"/>
        </a:xfrm>
      </p:grpSpPr>
      <p:sp>
        <p:nvSpPr>
          <p:cNvPr id="72" name="Google Shape;72;p18"/>
          <p:cNvSpPr txBox="1">
            <a:spLocks noGrp="1"/>
          </p:cNvSpPr>
          <p:nvPr>
            <p:ph type="subTitle" idx="1"/>
          </p:nvPr>
        </p:nvSpPr>
        <p:spPr>
          <a:xfrm>
            <a:off x="720000" y="1212525"/>
            <a:ext cx="2907600" cy="135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1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2">
  <p:cSld name="CUSTOM_1_1">
    <p:spTree>
      <p:nvGrpSpPr>
        <p:cNvPr id="1" name="Shape 74"/>
        <p:cNvGrpSpPr/>
        <p:nvPr/>
      </p:nvGrpSpPr>
      <p:grpSpPr>
        <a:xfrm>
          <a:off x="0" y="0"/>
          <a:ext cx="0" cy="0"/>
          <a:chOff x="0" y="0"/>
          <a:chExt cx="0" cy="0"/>
        </a:xfrm>
      </p:grpSpPr>
      <p:sp>
        <p:nvSpPr>
          <p:cNvPr id="75" name="Google Shape;75;p19"/>
          <p:cNvSpPr txBox="1">
            <a:spLocks noGrp="1"/>
          </p:cNvSpPr>
          <p:nvPr>
            <p:ph type="subTitle" idx="1"/>
          </p:nvPr>
        </p:nvSpPr>
        <p:spPr>
          <a:xfrm>
            <a:off x="720000" y="1212525"/>
            <a:ext cx="2907600" cy="135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 name="Google Shape;76;p1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3">
  <p:cSld name="CUSTOM_1_1_1">
    <p:spTree>
      <p:nvGrpSpPr>
        <p:cNvPr id="1" name="Shape 77"/>
        <p:cNvGrpSpPr/>
        <p:nvPr/>
      </p:nvGrpSpPr>
      <p:grpSpPr>
        <a:xfrm>
          <a:off x="0" y="0"/>
          <a:ext cx="0" cy="0"/>
          <a:chOff x="0" y="0"/>
          <a:chExt cx="0" cy="0"/>
        </a:xfrm>
      </p:grpSpPr>
      <p:sp>
        <p:nvSpPr>
          <p:cNvPr id="78" name="Google Shape;78;p20"/>
          <p:cNvSpPr txBox="1">
            <a:spLocks noGrp="1"/>
          </p:cNvSpPr>
          <p:nvPr>
            <p:ph type="subTitle" idx="1"/>
          </p:nvPr>
        </p:nvSpPr>
        <p:spPr>
          <a:xfrm>
            <a:off x="720000" y="1212525"/>
            <a:ext cx="2907600" cy="135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 name="Google Shape;79;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80"/>
        <p:cNvGrpSpPr/>
        <p:nvPr/>
      </p:nvGrpSpPr>
      <p:grpSpPr>
        <a:xfrm>
          <a:off x="0" y="0"/>
          <a:ext cx="0" cy="0"/>
          <a:chOff x="0" y="0"/>
          <a:chExt cx="0" cy="0"/>
        </a:xfrm>
      </p:grpSpPr>
      <p:sp>
        <p:nvSpPr>
          <p:cNvPr id="81" name="Google Shape;81;p21"/>
          <p:cNvSpPr txBox="1">
            <a:spLocks noGrp="1"/>
          </p:cNvSpPr>
          <p:nvPr>
            <p:ph type="subTitle" idx="1"/>
          </p:nvPr>
        </p:nvSpPr>
        <p:spPr>
          <a:xfrm>
            <a:off x="1290763" y="23031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2" name="Google Shape;82;p21"/>
          <p:cNvSpPr txBox="1">
            <a:spLocks noGrp="1"/>
          </p:cNvSpPr>
          <p:nvPr>
            <p:ph type="subTitle" idx="2"/>
          </p:nvPr>
        </p:nvSpPr>
        <p:spPr>
          <a:xfrm>
            <a:off x="4945638" y="23031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3" name="Google Shape;83;p21"/>
          <p:cNvSpPr txBox="1">
            <a:spLocks noGrp="1"/>
          </p:cNvSpPr>
          <p:nvPr>
            <p:ph type="subTitle" idx="3"/>
          </p:nvPr>
        </p:nvSpPr>
        <p:spPr>
          <a:xfrm>
            <a:off x="1290763" y="29171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 name="Google Shape;84;p21"/>
          <p:cNvSpPr txBox="1">
            <a:spLocks noGrp="1"/>
          </p:cNvSpPr>
          <p:nvPr>
            <p:ph type="subTitle" idx="4"/>
          </p:nvPr>
        </p:nvSpPr>
        <p:spPr>
          <a:xfrm>
            <a:off x="4945638" y="29171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5" name="Google Shape;85;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86"/>
        <p:cNvGrpSpPr/>
        <p:nvPr/>
      </p:nvGrpSpPr>
      <p:grpSpPr>
        <a:xfrm>
          <a:off x="0" y="0"/>
          <a:ext cx="0" cy="0"/>
          <a:chOff x="0" y="0"/>
          <a:chExt cx="0" cy="0"/>
        </a:xfrm>
      </p:grpSpPr>
      <p:sp>
        <p:nvSpPr>
          <p:cNvPr id="87" name="Google Shape;87;p22"/>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8" name="Google Shape;88;p22"/>
          <p:cNvSpPr txBox="1">
            <a:spLocks noGrp="1"/>
          </p:cNvSpPr>
          <p:nvPr>
            <p:ph type="subTitle" idx="1"/>
          </p:nvPr>
        </p:nvSpPr>
        <p:spPr>
          <a:xfrm>
            <a:off x="720000" y="30098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 name="Google Shape;89;p22"/>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0" name="Google Shape;90;p22"/>
          <p:cNvSpPr txBox="1">
            <a:spLocks noGrp="1"/>
          </p:cNvSpPr>
          <p:nvPr>
            <p:ph type="subTitle" idx="3"/>
          </p:nvPr>
        </p:nvSpPr>
        <p:spPr>
          <a:xfrm>
            <a:off x="3403800" y="30098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1" name="Google Shape;91;p22"/>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2" name="Google Shape;92;p22"/>
          <p:cNvSpPr txBox="1">
            <a:spLocks noGrp="1"/>
          </p:cNvSpPr>
          <p:nvPr>
            <p:ph type="subTitle" idx="5"/>
          </p:nvPr>
        </p:nvSpPr>
        <p:spPr>
          <a:xfrm>
            <a:off x="6087600" y="30098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 name="Google Shape;93;p22"/>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94"/>
        <p:cNvGrpSpPr/>
        <p:nvPr/>
      </p:nvGrpSpPr>
      <p:grpSpPr>
        <a:xfrm>
          <a:off x="0" y="0"/>
          <a:ext cx="0" cy="0"/>
          <a:chOff x="0" y="0"/>
          <a:chExt cx="0" cy="0"/>
        </a:xfrm>
      </p:grpSpPr>
      <p:sp>
        <p:nvSpPr>
          <p:cNvPr id="95" name="Google Shape;95;p23"/>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6" name="Google Shape;96;p23"/>
          <p:cNvSpPr txBox="1">
            <a:spLocks noGrp="1"/>
          </p:cNvSpPr>
          <p:nvPr>
            <p:ph type="subTitle" idx="1"/>
          </p:nvPr>
        </p:nvSpPr>
        <p:spPr>
          <a:xfrm>
            <a:off x="720000" y="30098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7" name="Google Shape;97;p23"/>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8" name="Google Shape;98;p23"/>
          <p:cNvSpPr txBox="1">
            <a:spLocks noGrp="1"/>
          </p:cNvSpPr>
          <p:nvPr>
            <p:ph type="subTitle" idx="3"/>
          </p:nvPr>
        </p:nvSpPr>
        <p:spPr>
          <a:xfrm>
            <a:off x="3403800" y="30098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9" name="Google Shape;99;p23"/>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0" name="Google Shape;100;p23"/>
          <p:cNvSpPr txBox="1">
            <a:spLocks noGrp="1"/>
          </p:cNvSpPr>
          <p:nvPr>
            <p:ph type="subTitle" idx="5"/>
          </p:nvPr>
        </p:nvSpPr>
        <p:spPr>
          <a:xfrm>
            <a:off x="6087600" y="30098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 name="Google Shape;101;p23"/>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a:off x="1529225" y="1682850"/>
            <a:ext cx="220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4" name="Google Shape;104;p24"/>
          <p:cNvSpPr txBox="1">
            <a:spLocks noGrp="1"/>
          </p:cNvSpPr>
          <p:nvPr>
            <p:ph type="subTitle" idx="1"/>
          </p:nvPr>
        </p:nvSpPr>
        <p:spPr>
          <a:xfrm>
            <a:off x="1529225" y="2269375"/>
            <a:ext cx="2200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5" name="Google Shape;105;p24"/>
          <p:cNvSpPr txBox="1">
            <a:spLocks noGrp="1"/>
          </p:cNvSpPr>
          <p:nvPr>
            <p:ph type="title" idx="2"/>
          </p:nvPr>
        </p:nvSpPr>
        <p:spPr>
          <a:xfrm>
            <a:off x="5414339" y="1682850"/>
            <a:ext cx="220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6" name="Google Shape;106;p24"/>
          <p:cNvSpPr txBox="1">
            <a:spLocks noGrp="1"/>
          </p:cNvSpPr>
          <p:nvPr>
            <p:ph type="subTitle" idx="3"/>
          </p:nvPr>
        </p:nvSpPr>
        <p:spPr>
          <a:xfrm>
            <a:off x="5414339" y="2269375"/>
            <a:ext cx="2200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7" name="Google Shape;107;p24"/>
          <p:cNvSpPr txBox="1">
            <a:spLocks noGrp="1"/>
          </p:cNvSpPr>
          <p:nvPr>
            <p:ph type="title" idx="4"/>
          </p:nvPr>
        </p:nvSpPr>
        <p:spPr>
          <a:xfrm>
            <a:off x="1529225" y="3116250"/>
            <a:ext cx="220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8" name="Google Shape;108;p24"/>
          <p:cNvSpPr txBox="1">
            <a:spLocks noGrp="1"/>
          </p:cNvSpPr>
          <p:nvPr>
            <p:ph type="subTitle" idx="5"/>
          </p:nvPr>
        </p:nvSpPr>
        <p:spPr>
          <a:xfrm>
            <a:off x="1529225" y="3702775"/>
            <a:ext cx="2200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 name="Google Shape;109;p24"/>
          <p:cNvSpPr txBox="1">
            <a:spLocks noGrp="1"/>
          </p:cNvSpPr>
          <p:nvPr>
            <p:ph type="title" idx="6"/>
          </p:nvPr>
        </p:nvSpPr>
        <p:spPr>
          <a:xfrm>
            <a:off x="5414339" y="3116250"/>
            <a:ext cx="2200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0" name="Google Shape;110;p24"/>
          <p:cNvSpPr txBox="1">
            <a:spLocks noGrp="1"/>
          </p:cNvSpPr>
          <p:nvPr>
            <p:ph type="subTitle" idx="7"/>
          </p:nvPr>
        </p:nvSpPr>
        <p:spPr>
          <a:xfrm>
            <a:off x="5414339" y="3702775"/>
            <a:ext cx="2200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 name="Google Shape;111;p24"/>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12"/>
        <p:cNvGrpSpPr/>
        <p:nvPr/>
      </p:nvGrpSpPr>
      <p:grpSpPr>
        <a:xfrm>
          <a:off x="0" y="0"/>
          <a:ext cx="0" cy="0"/>
          <a:chOff x="0" y="0"/>
          <a:chExt cx="0" cy="0"/>
        </a:xfrm>
      </p:grpSpPr>
      <p:sp>
        <p:nvSpPr>
          <p:cNvPr id="113" name="Google Shape;113;p25"/>
          <p:cNvSpPr txBox="1">
            <a:spLocks noGrp="1"/>
          </p:cNvSpPr>
          <p:nvPr>
            <p:ph type="title"/>
          </p:nvPr>
        </p:nvSpPr>
        <p:spPr>
          <a:xfrm>
            <a:off x="720000" y="1682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4" name="Google Shape;114;p25"/>
          <p:cNvSpPr txBox="1">
            <a:spLocks noGrp="1"/>
          </p:cNvSpPr>
          <p:nvPr>
            <p:ph type="subTitle" idx="1"/>
          </p:nvPr>
        </p:nvSpPr>
        <p:spPr>
          <a:xfrm>
            <a:off x="720000" y="22693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25"/>
          <p:cNvSpPr txBox="1">
            <a:spLocks noGrp="1"/>
          </p:cNvSpPr>
          <p:nvPr>
            <p:ph type="title" idx="2"/>
          </p:nvPr>
        </p:nvSpPr>
        <p:spPr>
          <a:xfrm>
            <a:off x="3419269" y="1682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6" name="Google Shape;116;p25"/>
          <p:cNvSpPr txBox="1">
            <a:spLocks noGrp="1"/>
          </p:cNvSpPr>
          <p:nvPr>
            <p:ph type="subTitle" idx="3"/>
          </p:nvPr>
        </p:nvSpPr>
        <p:spPr>
          <a:xfrm>
            <a:off x="3419269" y="22693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25"/>
          <p:cNvSpPr txBox="1">
            <a:spLocks noGrp="1"/>
          </p:cNvSpPr>
          <p:nvPr>
            <p:ph type="title" idx="4"/>
          </p:nvPr>
        </p:nvSpPr>
        <p:spPr>
          <a:xfrm>
            <a:off x="720000" y="3116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8" name="Google Shape;118;p25"/>
          <p:cNvSpPr txBox="1">
            <a:spLocks noGrp="1"/>
          </p:cNvSpPr>
          <p:nvPr>
            <p:ph type="subTitle" idx="5"/>
          </p:nvPr>
        </p:nvSpPr>
        <p:spPr>
          <a:xfrm>
            <a:off x="720000" y="37027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9" name="Google Shape;119;p25"/>
          <p:cNvSpPr txBox="1">
            <a:spLocks noGrp="1"/>
          </p:cNvSpPr>
          <p:nvPr>
            <p:ph type="title" idx="6"/>
          </p:nvPr>
        </p:nvSpPr>
        <p:spPr>
          <a:xfrm>
            <a:off x="3419269" y="3116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0" name="Google Shape;120;p25"/>
          <p:cNvSpPr txBox="1">
            <a:spLocks noGrp="1"/>
          </p:cNvSpPr>
          <p:nvPr>
            <p:ph type="subTitle" idx="7"/>
          </p:nvPr>
        </p:nvSpPr>
        <p:spPr>
          <a:xfrm>
            <a:off x="3419269" y="37027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 name="Google Shape;121;p25"/>
          <p:cNvSpPr txBox="1">
            <a:spLocks noGrp="1"/>
          </p:cNvSpPr>
          <p:nvPr>
            <p:ph type="title" idx="8"/>
          </p:nvPr>
        </p:nvSpPr>
        <p:spPr>
          <a:xfrm>
            <a:off x="6118545" y="1682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2" name="Google Shape;122;p25"/>
          <p:cNvSpPr txBox="1">
            <a:spLocks noGrp="1"/>
          </p:cNvSpPr>
          <p:nvPr>
            <p:ph type="subTitle" idx="9"/>
          </p:nvPr>
        </p:nvSpPr>
        <p:spPr>
          <a:xfrm>
            <a:off x="6118545" y="22693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 name="Google Shape;123;p25"/>
          <p:cNvSpPr txBox="1">
            <a:spLocks noGrp="1"/>
          </p:cNvSpPr>
          <p:nvPr>
            <p:ph type="title" idx="13"/>
          </p:nvPr>
        </p:nvSpPr>
        <p:spPr>
          <a:xfrm>
            <a:off x="6118545" y="3116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4" name="Google Shape;124;p25"/>
          <p:cNvSpPr txBox="1">
            <a:spLocks noGrp="1"/>
          </p:cNvSpPr>
          <p:nvPr>
            <p:ph type="subTitle" idx="14"/>
          </p:nvPr>
        </p:nvSpPr>
        <p:spPr>
          <a:xfrm>
            <a:off x="6118545" y="37027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5" name="Google Shape;125;p25"/>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26"/>
        <p:cNvGrpSpPr/>
        <p:nvPr/>
      </p:nvGrpSpPr>
      <p:grpSpPr>
        <a:xfrm>
          <a:off x="0" y="0"/>
          <a:ext cx="0" cy="0"/>
          <a:chOff x="0" y="0"/>
          <a:chExt cx="0" cy="0"/>
        </a:xfrm>
      </p:grpSpPr>
      <p:sp>
        <p:nvSpPr>
          <p:cNvPr id="127" name="Google Shape;127;p26"/>
          <p:cNvSpPr txBox="1">
            <a:spLocks noGrp="1"/>
          </p:cNvSpPr>
          <p:nvPr>
            <p:ph type="title" hasCustomPrompt="1"/>
          </p:nvPr>
        </p:nvSpPr>
        <p:spPr>
          <a:xfrm>
            <a:off x="1284000" y="540000"/>
            <a:ext cx="65760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28" name="Google Shape;128;p26"/>
          <p:cNvSpPr txBox="1">
            <a:spLocks noGrp="1"/>
          </p:cNvSpPr>
          <p:nvPr>
            <p:ph type="subTitle" idx="1"/>
          </p:nvPr>
        </p:nvSpPr>
        <p:spPr>
          <a:xfrm>
            <a:off x="1284000" y="1246025"/>
            <a:ext cx="65760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9" name="Google Shape;129;p26"/>
          <p:cNvSpPr txBox="1">
            <a:spLocks noGrp="1"/>
          </p:cNvSpPr>
          <p:nvPr>
            <p:ph type="title" idx="2" hasCustomPrompt="1"/>
          </p:nvPr>
        </p:nvSpPr>
        <p:spPr>
          <a:xfrm>
            <a:off x="1284000" y="1996138"/>
            <a:ext cx="65760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30" name="Google Shape;130;p26"/>
          <p:cNvSpPr txBox="1">
            <a:spLocks noGrp="1"/>
          </p:cNvSpPr>
          <p:nvPr>
            <p:ph type="subTitle" idx="3"/>
          </p:nvPr>
        </p:nvSpPr>
        <p:spPr>
          <a:xfrm>
            <a:off x="1284000" y="2702163"/>
            <a:ext cx="65760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1" name="Google Shape;131;p26"/>
          <p:cNvSpPr txBox="1">
            <a:spLocks noGrp="1"/>
          </p:cNvSpPr>
          <p:nvPr>
            <p:ph type="title" idx="4" hasCustomPrompt="1"/>
          </p:nvPr>
        </p:nvSpPr>
        <p:spPr>
          <a:xfrm>
            <a:off x="1284000" y="3452288"/>
            <a:ext cx="65760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32" name="Google Shape;132;p26"/>
          <p:cNvSpPr txBox="1">
            <a:spLocks noGrp="1"/>
          </p:cNvSpPr>
          <p:nvPr>
            <p:ph type="subTitle" idx="5"/>
          </p:nvPr>
        </p:nvSpPr>
        <p:spPr>
          <a:xfrm>
            <a:off x="1284000" y="4158313"/>
            <a:ext cx="6576000" cy="4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133"/>
        <p:cNvGrpSpPr/>
        <p:nvPr/>
      </p:nvGrpSpPr>
      <p:grpSpPr>
        <a:xfrm>
          <a:off x="0" y="0"/>
          <a:ext cx="0" cy="0"/>
          <a:chOff x="0" y="0"/>
          <a:chExt cx="0" cy="0"/>
        </a:xfrm>
      </p:grpSpPr>
      <p:sp>
        <p:nvSpPr>
          <p:cNvPr id="134" name="Google Shape;134;p27"/>
          <p:cNvSpPr txBox="1">
            <a:spLocks noGrp="1"/>
          </p:cNvSpPr>
          <p:nvPr>
            <p:ph type="ctrTitle"/>
          </p:nvPr>
        </p:nvSpPr>
        <p:spPr>
          <a:xfrm>
            <a:off x="2429950" y="669825"/>
            <a:ext cx="4284000" cy="99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5" name="Google Shape;135;p27"/>
          <p:cNvSpPr txBox="1">
            <a:spLocks noGrp="1"/>
          </p:cNvSpPr>
          <p:nvPr>
            <p:ph type="subTitle" idx="1"/>
          </p:nvPr>
        </p:nvSpPr>
        <p:spPr>
          <a:xfrm>
            <a:off x="2425075" y="1704550"/>
            <a:ext cx="4293900" cy="182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3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1pPr>
            <a:lvl2pPr lvl="1"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2pPr>
            <a:lvl3pPr lvl="2"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3pPr>
            <a:lvl4pPr lvl="3"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4pPr>
            <a:lvl5pPr lvl="4"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5pPr>
            <a:lvl6pPr lvl="5"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6pPr>
            <a:lvl7pPr lvl="6"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7pPr>
            <a:lvl8pPr lvl="7"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8pPr>
            <a:lvl9pPr lvl="8" rtl="0">
              <a:spcBef>
                <a:spcPts val="0"/>
              </a:spcBef>
              <a:spcAft>
                <a:spcPts val="0"/>
              </a:spcAft>
              <a:buClr>
                <a:schemeClr val="lt1"/>
              </a:buClr>
              <a:buSzPts val="3500"/>
              <a:buFont typeface="Playfair Display"/>
              <a:buNone/>
              <a:defRPr sz="3500">
                <a:solidFill>
                  <a:schemeClr val="lt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1pPr>
            <a:lvl2pPr marL="914400" lvl="1" indent="-317500">
              <a:lnSpc>
                <a:spcPct val="115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2pPr>
            <a:lvl3pPr marL="1371600" lvl="2" indent="-317500">
              <a:lnSpc>
                <a:spcPct val="115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3pPr>
            <a:lvl4pPr marL="1828800" lvl="3" indent="-317500">
              <a:lnSpc>
                <a:spcPct val="115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4pPr>
            <a:lvl5pPr marL="2286000" lvl="4" indent="-317500">
              <a:lnSpc>
                <a:spcPct val="115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5pPr>
            <a:lvl6pPr marL="2743200" lvl="5" indent="-317500">
              <a:lnSpc>
                <a:spcPct val="115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6pPr>
            <a:lvl7pPr marL="3200400" lvl="6" indent="-317500">
              <a:lnSpc>
                <a:spcPct val="115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7pPr>
            <a:lvl8pPr marL="3657600" lvl="7" indent="-317500">
              <a:lnSpc>
                <a:spcPct val="115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8pPr>
            <a:lvl9pPr marL="4114800" lvl="8" indent="-317500">
              <a:lnSpc>
                <a:spcPct val="115000"/>
              </a:lnSpc>
              <a:spcBef>
                <a:spcPts val="1600"/>
              </a:spcBef>
              <a:spcAft>
                <a:spcPts val="1600"/>
              </a:spcAft>
              <a:buClr>
                <a:schemeClr val="lt1"/>
              </a:buClr>
              <a:buSzPts val="1400"/>
              <a:buFont typeface="Montserrat"/>
              <a:buChar char="■"/>
              <a:defRPr>
                <a:solidFill>
                  <a:schemeClr val="lt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BB5D8"/>
        </a:solidFill>
        <a:effectLst/>
      </p:bgPr>
    </p:bg>
    <p:spTree>
      <p:nvGrpSpPr>
        <p:cNvPr id="1" name="Shape 144"/>
        <p:cNvGrpSpPr/>
        <p:nvPr/>
      </p:nvGrpSpPr>
      <p:grpSpPr>
        <a:xfrm>
          <a:off x="0" y="0"/>
          <a:ext cx="0" cy="0"/>
          <a:chOff x="0" y="0"/>
          <a:chExt cx="0" cy="0"/>
        </a:xfrm>
      </p:grpSpPr>
      <p:sp>
        <p:nvSpPr>
          <p:cNvPr id="145" name="Google Shape;145;p31"/>
          <p:cNvSpPr/>
          <p:nvPr/>
        </p:nvSpPr>
        <p:spPr>
          <a:xfrm>
            <a:off x="0" y="0"/>
            <a:ext cx="9144000" cy="5143500"/>
          </a:xfrm>
          <a:prstGeom prst="frame">
            <a:avLst>
              <a:gd name="adj1" fmla="val 125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1"/>
          <p:cNvSpPr txBox="1">
            <a:spLocks noGrp="1"/>
          </p:cNvSpPr>
          <p:nvPr>
            <p:ph type="ctrTitle"/>
          </p:nvPr>
        </p:nvSpPr>
        <p:spPr>
          <a:xfrm>
            <a:off x="1765300" y="1417920"/>
            <a:ext cx="5753100" cy="1688500"/>
          </a:xfrm>
          <a:prstGeom prst="rect">
            <a:avLst/>
          </a:prstGeom>
          <a:solidFill>
            <a:srgbClr val="B4D0E2"/>
          </a:solidFill>
        </p:spPr>
        <p:txBody>
          <a:bodyPr spcFirstLastPara="1" wrap="square" lIns="91425" tIns="91425" rIns="91425" bIns="91425" anchor="ctr" anchorCtr="0">
            <a:noAutofit/>
          </a:bodyPr>
          <a:lstStyle/>
          <a:p>
            <a:pPr>
              <a:lnSpc>
                <a:spcPct val="100000"/>
              </a:lnSpc>
            </a:pPr>
            <a:r>
              <a:rPr lang="en-CA" sz="2800" b="1" dirty="0">
                <a:solidFill>
                  <a:schemeClr val="bg1"/>
                </a:solidFill>
              </a:rPr>
              <a:t>Humanity </a:t>
            </a:r>
            <a:r>
              <a:rPr lang="en-CA" sz="2800" b="1" dirty="0" smtClean="0">
                <a:solidFill>
                  <a:schemeClr val="bg1"/>
                </a:solidFill>
              </a:rPr>
              <a:t>in Crises</a:t>
            </a:r>
            <a:br>
              <a:rPr lang="en-CA" sz="2800" b="1" dirty="0" smtClean="0">
                <a:solidFill>
                  <a:schemeClr val="bg1"/>
                </a:solidFill>
              </a:rPr>
            </a:br>
            <a:r>
              <a:rPr lang="en-CA" sz="2800" b="1" dirty="0">
                <a:solidFill>
                  <a:schemeClr val="bg1"/>
                </a:solidFill>
              </a:rPr>
              <a:t>	</a:t>
            </a:r>
            <a:r>
              <a:rPr lang="en-CA" sz="2800" b="1" dirty="0" smtClean="0">
                <a:solidFill>
                  <a:schemeClr val="bg1"/>
                </a:solidFill>
              </a:rPr>
              <a:t>— </a:t>
            </a:r>
            <a:r>
              <a:rPr lang="en-CA" sz="2800" b="1" dirty="0">
                <a:solidFill>
                  <a:schemeClr val="bg1"/>
                </a:solidFill>
              </a:rPr>
              <a:t>A Global </a:t>
            </a:r>
            <a:r>
              <a:rPr lang="en-CA" sz="2800" b="1" dirty="0" smtClean="0">
                <a:solidFill>
                  <a:schemeClr val="bg1"/>
                </a:solidFill>
              </a:rPr>
              <a:t>Overview</a:t>
            </a:r>
            <a:r>
              <a:rPr lang="en-CA" b="1" dirty="0">
                <a:solidFill>
                  <a:schemeClr val="bg1"/>
                </a:solidFill>
              </a:rPr>
              <a:t/>
            </a:r>
            <a:br>
              <a:rPr lang="en-CA" b="1" dirty="0">
                <a:solidFill>
                  <a:schemeClr val="bg1"/>
                </a:solidFill>
              </a:rPr>
            </a:br>
            <a:r>
              <a:rPr lang="en-CA" sz="1600" b="1" dirty="0" smtClean="0"/>
              <a:t>Dr. </a:t>
            </a:r>
            <a:r>
              <a:rPr lang="en-CA" sz="1600" b="1" dirty="0"/>
              <a:t>Abdul </a:t>
            </a:r>
            <a:r>
              <a:rPr lang="en-CA" sz="1600" b="1" dirty="0" err="1" smtClean="0"/>
              <a:t>Awal</a:t>
            </a:r>
            <a:r>
              <a:rPr lang="en-CA" sz="1600" b="1" dirty="0" smtClean="0"/>
              <a:t> </a:t>
            </a:r>
            <a:r>
              <a:rPr lang="en-CA" sz="1200" b="1" dirty="0" smtClean="0"/>
              <a:t/>
            </a:r>
            <a:br>
              <a:rPr lang="en-CA" sz="1200" b="1" dirty="0" smtClean="0"/>
            </a:br>
            <a:r>
              <a:rPr lang="en-CA" sz="1200" b="1" dirty="0" smtClean="0"/>
              <a:t>Former VC, </a:t>
            </a:r>
            <a:r>
              <a:rPr lang="en-CA" sz="1200" b="1" dirty="0" err="1" smtClean="0"/>
              <a:t>Sylhet</a:t>
            </a:r>
            <a:r>
              <a:rPr lang="en-CA" sz="1200" b="1" dirty="0" smtClean="0"/>
              <a:t> Agricultural University, Bangladesh</a:t>
            </a:r>
            <a:endParaRPr sz="1200" dirty="0">
              <a:solidFill>
                <a:schemeClr val="lt1"/>
              </a:solidFill>
            </a:endParaRPr>
          </a:p>
        </p:txBody>
      </p:sp>
      <p:sp>
        <p:nvSpPr>
          <p:cNvPr id="147" name="Google Shape;147;p31"/>
          <p:cNvSpPr txBox="1">
            <a:spLocks noGrp="1"/>
          </p:cNvSpPr>
          <p:nvPr>
            <p:ph type="subTitle" idx="1"/>
          </p:nvPr>
        </p:nvSpPr>
        <p:spPr>
          <a:xfrm>
            <a:off x="2392450" y="3622150"/>
            <a:ext cx="4535400" cy="409500"/>
          </a:xfrm>
          <a:prstGeom prst="rect">
            <a:avLst/>
          </a:prstGeom>
        </p:spPr>
        <p:txBody>
          <a:bodyPr spcFirstLastPara="1" wrap="square" lIns="91425" tIns="91425" rIns="91425" bIns="91425" anchor="ctr" anchorCtr="0">
            <a:noAutofit/>
          </a:bodyPr>
          <a:lstStyle/>
          <a:p>
            <a:pPr marL="0" indent="0"/>
            <a:r>
              <a:rPr lang="en" b="1" i="1" dirty="0" smtClean="0">
                <a:solidFill>
                  <a:srgbClr val="C00000"/>
                </a:solidFill>
              </a:rPr>
              <a:t>We Stand Up For Rights</a:t>
            </a:r>
            <a:endParaRPr lang="en" b="1" i="1" dirty="0">
              <a:solidFill>
                <a:srgbClr val="C00000"/>
              </a:solidFill>
            </a:endParaRPr>
          </a:p>
          <a:p>
            <a:pPr marL="0" lvl="0" indent="0" algn="ctr" rtl="0">
              <a:spcBef>
                <a:spcPts val="0"/>
              </a:spcBef>
              <a:spcAft>
                <a:spcPts val="0"/>
              </a:spcAft>
              <a:buNone/>
            </a:pPr>
            <a:r>
              <a:rPr lang="en" sz="1200" i="1" dirty="0" smtClean="0">
                <a:solidFill>
                  <a:schemeClr val="tx1"/>
                </a:solidFill>
              </a:rPr>
              <a:t>http://www.humanityfirstalliance.ca</a:t>
            </a:r>
          </a:p>
          <a:p>
            <a:pPr marL="0" lvl="0" indent="0" algn="ctr" rtl="0">
              <a:spcBef>
                <a:spcPts val="0"/>
              </a:spcBef>
              <a:spcAft>
                <a:spcPts val="0"/>
              </a:spcAft>
              <a:buNone/>
            </a:pPr>
            <a:endParaRPr sz="1200" i="1"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350" y="705750"/>
            <a:ext cx="920750" cy="8715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4D0E2"/>
        </a:solidFill>
        <a:effectLst/>
      </p:bgPr>
    </p:bg>
    <p:spTree>
      <p:nvGrpSpPr>
        <p:cNvPr id="1" name="Shape 151"/>
        <p:cNvGrpSpPr/>
        <p:nvPr/>
      </p:nvGrpSpPr>
      <p:grpSpPr>
        <a:xfrm>
          <a:off x="0" y="0"/>
          <a:ext cx="0" cy="0"/>
          <a:chOff x="0" y="0"/>
          <a:chExt cx="0" cy="0"/>
        </a:xfrm>
      </p:grpSpPr>
      <p:sp>
        <p:nvSpPr>
          <p:cNvPr id="153" name="Google Shape;153;p32"/>
          <p:cNvSpPr txBox="1">
            <a:spLocks noGrp="1"/>
          </p:cNvSpPr>
          <p:nvPr>
            <p:ph type="body" idx="1"/>
          </p:nvPr>
        </p:nvSpPr>
        <p:spPr>
          <a:xfrm>
            <a:off x="720000" y="251460"/>
            <a:ext cx="7704000" cy="4317415"/>
          </a:xfrm>
          <a:prstGeom prst="rect">
            <a:avLst/>
          </a:prstGeom>
        </p:spPr>
        <p:txBody>
          <a:bodyPr spcFirstLastPara="1" wrap="square" lIns="91425" tIns="91425" rIns="91425" bIns="91425" anchor="t" anchorCtr="0">
            <a:noAutofit/>
          </a:bodyPr>
          <a:lstStyle/>
          <a:p>
            <a:pPr marL="139700" indent="0">
              <a:buNone/>
            </a:pPr>
            <a:r>
              <a:rPr lang="en-US" sz="1600" b="1" dirty="0" smtClean="0">
                <a:solidFill>
                  <a:schemeClr val="tx1"/>
                </a:solidFill>
              </a:rPr>
              <a:t>Overview </a:t>
            </a:r>
            <a:r>
              <a:rPr lang="en-US" sz="1600" b="1" dirty="0">
                <a:solidFill>
                  <a:schemeClr val="tx1"/>
                </a:solidFill>
              </a:rPr>
              <a:t>: </a:t>
            </a:r>
            <a:r>
              <a:rPr lang="en-US" dirty="0">
                <a:solidFill>
                  <a:schemeClr val="tx1"/>
                </a:solidFill>
              </a:rPr>
              <a:t>Humanitarian crises are situations that endanger the health, safety, or overall well‑being of a community or large population.</a:t>
            </a:r>
            <a:br>
              <a:rPr lang="en-US" dirty="0">
                <a:solidFill>
                  <a:schemeClr val="tx1"/>
                </a:solidFill>
              </a:rPr>
            </a:br>
            <a:r>
              <a:rPr lang="en-US" dirty="0">
                <a:solidFill>
                  <a:schemeClr val="tx1"/>
                </a:solidFill>
              </a:rPr>
              <a:t>They can stem from natural disasters, human‑made events, or complex emergencies involving multiple overlapping factors.</a:t>
            </a:r>
            <a:br>
              <a:rPr lang="en-US" dirty="0">
                <a:solidFill>
                  <a:schemeClr val="tx1"/>
                </a:solidFill>
              </a:rPr>
            </a:br>
            <a:r>
              <a:rPr lang="en-US" dirty="0">
                <a:solidFill>
                  <a:schemeClr val="tx1"/>
                </a:solidFill>
              </a:rPr>
              <a:t>Such crises often leave affected people without essential resources, including clean water, food, shelter, medical care, and education.</a:t>
            </a:r>
          </a:p>
          <a:p>
            <a:pPr marL="139700" indent="0">
              <a:buNone/>
            </a:pPr>
            <a:endParaRPr lang="en-CA" b="1" dirty="0" smtClean="0"/>
          </a:p>
          <a:p>
            <a:pPr marL="139700" indent="0">
              <a:buNone/>
            </a:pPr>
            <a:r>
              <a:rPr lang="en-CA" b="1" dirty="0" smtClean="0"/>
              <a:t>Categories </a:t>
            </a:r>
            <a:r>
              <a:rPr lang="en-CA" b="1" dirty="0"/>
              <a:t>of Humanitarian crises:</a:t>
            </a:r>
            <a:endParaRPr lang="en-CA" dirty="0"/>
          </a:p>
          <a:p>
            <a:pPr lvl="0"/>
            <a:r>
              <a:rPr lang="en-CA" dirty="0"/>
              <a:t>Natural Disasters: Earthquakes, tsunamis, and volcanic </a:t>
            </a:r>
            <a:r>
              <a:rPr lang="en-CA" dirty="0" smtClean="0"/>
              <a:t>eruptions</a:t>
            </a:r>
            <a:endParaRPr lang="en-CA" dirty="0"/>
          </a:p>
          <a:p>
            <a:r>
              <a:rPr lang="en-CA" dirty="0"/>
              <a:t>Floods and avalanches( hydrological disasters) </a:t>
            </a:r>
          </a:p>
          <a:p>
            <a:r>
              <a:rPr lang="en-CA" dirty="0"/>
              <a:t>Epidemics, infestations, and pandemics( biological disasters)</a:t>
            </a:r>
          </a:p>
          <a:p>
            <a:r>
              <a:rPr lang="en-CA" dirty="0"/>
              <a:t>Climate change impact</a:t>
            </a:r>
          </a:p>
          <a:p>
            <a:pPr lvl="0"/>
            <a:r>
              <a:rPr lang="en-CA" dirty="0"/>
              <a:t>Man-made Disasters: War or conflict</a:t>
            </a:r>
          </a:p>
          <a:p>
            <a:r>
              <a:rPr lang="en-CA" dirty="0"/>
              <a:t>Infrastructure and industrial accidents, including plane and train </a:t>
            </a:r>
            <a:r>
              <a:rPr lang="en-CA" dirty="0" smtClean="0"/>
              <a:t>crashes</a:t>
            </a:r>
            <a:endParaRPr lang="en-CA" dirty="0"/>
          </a:p>
          <a:p>
            <a:r>
              <a:rPr lang="en-CA" dirty="0" smtClean="0"/>
              <a:t>Other </a:t>
            </a:r>
            <a:r>
              <a:rPr lang="en-CA" dirty="0"/>
              <a:t>examples are Economic </a:t>
            </a:r>
            <a:r>
              <a:rPr lang="en-CA" dirty="0" smtClean="0"/>
              <a:t>crises, </a:t>
            </a:r>
            <a:r>
              <a:rPr lang="en-CA" dirty="0"/>
              <a:t>political crises, famine, Environment and Human displacement.</a:t>
            </a:r>
            <a:endParaRPr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94" name="Google Shape;194;p33"/>
          <p:cNvSpPr txBox="1">
            <a:spLocks noGrp="1"/>
          </p:cNvSpPr>
          <p:nvPr>
            <p:ph type="title"/>
          </p:nvPr>
        </p:nvSpPr>
        <p:spPr>
          <a:xfrm>
            <a:off x="720000" y="725119"/>
            <a:ext cx="7704000" cy="572700"/>
          </a:xfrm>
          <a:prstGeom prst="rect">
            <a:avLst/>
          </a:prstGeom>
        </p:spPr>
        <p:txBody>
          <a:bodyPr spcFirstLastPara="1" wrap="square" lIns="91425" tIns="91425" rIns="91425" bIns="91425" anchor="ctr" anchorCtr="0">
            <a:noAutofit/>
          </a:bodyPr>
          <a:lstStyle/>
          <a:p>
            <a:pPr lvl="0"/>
            <a:r>
              <a:rPr lang="en-CA" dirty="0" smtClean="0"/>
              <a:t>Current </a:t>
            </a:r>
            <a:r>
              <a:rPr lang="en-CA" dirty="0"/>
              <a:t>Humanitarian crises: </a:t>
            </a:r>
            <a:endParaRPr dirty="0"/>
          </a:p>
        </p:txBody>
      </p:sp>
      <p:sp>
        <p:nvSpPr>
          <p:cNvPr id="3" name="TextBox 2"/>
          <p:cNvSpPr txBox="1"/>
          <p:nvPr/>
        </p:nvSpPr>
        <p:spPr>
          <a:xfrm>
            <a:off x="1226820" y="1280160"/>
            <a:ext cx="7437120" cy="2800767"/>
          </a:xfrm>
          <a:prstGeom prst="rect">
            <a:avLst/>
          </a:prstGeom>
          <a:noFill/>
        </p:spPr>
        <p:txBody>
          <a:bodyPr wrap="square" rtlCol="0">
            <a:spAutoFit/>
          </a:bodyPr>
          <a:lstStyle/>
          <a:p>
            <a:pPr>
              <a:lnSpc>
                <a:spcPct val="150000"/>
              </a:lnSpc>
            </a:pPr>
            <a:endParaRPr lang="en-US" sz="1800" dirty="0" smtClean="0">
              <a:latin typeface="Playfair Display"/>
              <a:ea typeface="Playfair Display"/>
              <a:cs typeface="Playfair Display"/>
              <a:sym typeface="Playfair Display"/>
            </a:endParaRPr>
          </a:p>
          <a:p>
            <a:pPr>
              <a:lnSpc>
                <a:spcPct val="150000"/>
              </a:lnSpc>
            </a:pPr>
            <a:r>
              <a:rPr lang="en-US" sz="1800" dirty="0" smtClean="0">
                <a:latin typeface="Playfair Display"/>
                <a:ea typeface="Playfair Display"/>
                <a:cs typeface="Playfair Display"/>
                <a:sym typeface="Playfair Display"/>
              </a:rPr>
              <a:t>In </a:t>
            </a:r>
            <a:r>
              <a:rPr lang="en-US" sz="1800" dirty="0">
                <a:latin typeface="Playfair Display"/>
                <a:ea typeface="Playfair Display"/>
                <a:cs typeface="Playfair Display"/>
                <a:sym typeface="Playfair Display"/>
              </a:rPr>
              <a:t>2026, at least 241 million people will require urgent assistance, and more than half of them will need at least one form of humanitarian support. </a:t>
            </a:r>
            <a:r>
              <a:rPr lang="en-US" sz="1800" dirty="0">
                <a:latin typeface="Playfair Display"/>
                <a:ea typeface="Playfair Display"/>
                <a:cs typeface="Playfair Display"/>
                <a:sym typeface="Playfair Display"/>
              </a:rPr>
              <a:t>The most affected countries include Sudan, Yemen, Afghanistan, Syria, Ukraine, Gaza, the </a:t>
            </a:r>
            <a:r>
              <a:rPr lang="en-CA" sz="1800" dirty="0" err="1">
                <a:latin typeface="Playfair Display"/>
                <a:ea typeface="Playfair Display"/>
                <a:cs typeface="Playfair Display"/>
                <a:sym typeface="Playfair Display"/>
              </a:rPr>
              <a:t>Rohingya</a:t>
            </a:r>
            <a:r>
              <a:rPr lang="en-US" sz="1800" dirty="0">
                <a:latin typeface="Playfair Display"/>
                <a:ea typeface="Playfair Display"/>
                <a:cs typeface="Playfair Display"/>
                <a:sym typeface="Playfair Display"/>
              </a:rPr>
              <a:t> camps in Bangladesh, the Democratic Republic of Congo, South Sudan, and Haiti.</a:t>
            </a:r>
            <a:endParaRPr lang="en-CA" sz="1800" dirty="0">
              <a:latin typeface="Playfair Display"/>
              <a:ea typeface="Playfair Display"/>
              <a:cs typeface="Playfair Display"/>
              <a:sym typeface="Playfair Display"/>
            </a:endParaRPr>
          </a:p>
          <a:p>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Shape 198"/>
        <p:cNvGrpSpPr/>
        <p:nvPr/>
      </p:nvGrpSpPr>
      <p:grpSpPr>
        <a:xfrm>
          <a:off x="0" y="0"/>
          <a:ext cx="0" cy="0"/>
          <a:chOff x="0" y="0"/>
          <a:chExt cx="0" cy="0"/>
        </a:xfrm>
      </p:grpSpPr>
      <p:sp>
        <p:nvSpPr>
          <p:cNvPr id="7" name="Google Shape;199;p34"/>
          <p:cNvSpPr txBox="1">
            <a:spLocks/>
          </p:cNvSpPr>
          <p:nvPr/>
        </p:nvSpPr>
        <p:spPr>
          <a:xfrm>
            <a:off x="720000" y="709879"/>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500"/>
              <a:buFont typeface="Playfair Display"/>
              <a:buNone/>
              <a:defRPr sz="2500" b="1" i="0" u="none" strike="noStrike" cap="none">
                <a:solidFill>
                  <a:srgbClr val="000000"/>
                </a:solidFill>
                <a:latin typeface="Playfair Display"/>
                <a:ea typeface="Playfair Display"/>
                <a:cs typeface="Playfair Display"/>
                <a:sym typeface="Playfair Display"/>
              </a:defRPr>
            </a:lvl1pPr>
            <a:lvl2pPr marR="0" lvl="1"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9pPr>
          </a:lstStyle>
          <a:p>
            <a:r>
              <a:rPr lang="en-CA" dirty="0" smtClean="0"/>
              <a:t>Humanitarian response:</a:t>
            </a:r>
            <a:endParaRPr lang="en-CA" dirty="0">
              <a:solidFill>
                <a:schemeClr val="dk1"/>
              </a:solidFill>
            </a:endParaRPr>
          </a:p>
        </p:txBody>
      </p:sp>
      <p:sp>
        <p:nvSpPr>
          <p:cNvPr id="8" name="TextBox 7"/>
          <p:cNvSpPr txBox="1"/>
          <p:nvPr/>
        </p:nvSpPr>
        <p:spPr>
          <a:xfrm>
            <a:off x="716280" y="1455420"/>
            <a:ext cx="7734300" cy="2800767"/>
          </a:xfrm>
          <a:prstGeom prst="rect">
            <a:avLst/>
          </a:prstGeom>
          <a:noFill/>
        </p:spPr>
        <p:txBody>
          <a:bodyPr wrap="square" rtlCol="0">
            <a:spAutoFit/>
          </a:bodyPr>
          <a:lstStyle/>
          <a:p>
            <a:r>
              <a:rPr lang="en-CA" sz="1600" dirty="0">
                <a:latin typeface="Playfair Display" panose="020B0604020202020204" charset="0"/>
              </a:rPr>
              <a:t>Organizations like the United Nations and various NGOs work </a:t>
            </a:r>
            <a:r>
              <a:rPr lang="en-CA" sz="1600" dirty="0" smtClean="0">
                <a:latin typeface="Playfair Display" panose="020B0604020202020204" charset="0"/>
              </a:rPr>
              <a:t>actively:</a:t>
            </a:r>
            <a:endParaRPr lang="en-CA" sz="1600" dirty="0">
              <a:latin typeface="Playfair Display" panose="020B0604020202020204" charset="0"/>
            </a:endParaRPr>
          </a:p>
          <a:p>
            <a:r>
              <a:rPr lang="en-CA" sz="1600" dirty="0" smtClean="0">
                <a:latin typeface="Playfair Display" panose="020B0604020202020204" charset="0"/>
              </a:rPr>
              <a:t>Examples</a:t>
            </a:r>
            <a:r>
              <a:rPr lang="en-CA" sz="1600" dirty="0">
                <a:latin typeface="Playfair Display" panose="020B0604020202020204" charset="0"/>
              </a:rPr>
              <a:t>: UNHCR, UNICEF, WFP, WHO, FAO, IOM, UNRWA, </a:t>
            </a:r>
            <a:r>
              <a:rPr lang="en-CA" sz="1600" dirty="0" smtClean="0">
                <a:latin typeface="Playfair Display" panose="020B0604020202020204" charset="0"/>
              </a:rPr>
              <a:t>UNDP</a:t>
            </a:r>
          </a:p>
          <a:p>
            <a:r>
              <a:rPr lang="en-CA" sz="1600" dirty="0">
                <a:latin typeface="Playfair Display" panose="020B0604020202020204" charset="0"/>
              </a:rPr>
              <a:t> </a:t>
            </a:r>
            <a:r>
              <a:rPr lang="en-CA" sz="1600" dirty="0" smtClean="0">
                <a:latin typeface="Playfair Display" panose="020B0604020202020204" charset="0"/>
              </a:rPr>
              <a:t>    a</a:t>
            </a:r>
            <a:r>
              <a:rPr lang="en-CA" sz="1600" dirty="0">
                <a:latin typeface="Playfair Display" panose="020B0604020202020204" charset="0"/>
              </a:rPr>
              <a:t>) Direct cash transfer </a:t>
            </a:r>
          </a:p>
          <a:p>
            <a:r>
              <a:rPr lang="en-CA" sz="1600" dirty="0" smtClean="0">
                <a:latin typeface="Playfair Display" panose="020B0604020202020204" charset="0"/>
              </a:rPr>
              <a:t>     b</a:t>
            </a:r>
            <a:r>
              <a:rPr lang="en-CA" sz="1600" dirty="0">
                <a:latin typeface="Playfair Display" panose="020B0604020202020204" charset="0"/>
              </a:rPr>
              <a:t>) Emergency Health Services including water, sanitation and hygiene</a:t>
            </a:r>
          </a:p>
          <a:p>
            <a:r>
              <a:rPr lang="en-CA" sz="1600" dirty="0">
                <a:latin typeface="Playfair Display" panose="020B0604020202020204" charset="0"/>
              </a:rPr>
              <a:t> </a:t>
            </a:r>
            <a:r>
              <a:rPr lang="en-CA" sz="1600" dirty="0" smtClean="0">
                <a:latin typeface="Playfair Display" panose="020B0604020202020204" charset="0"/>
              </a:rPr>
              <a:t>    c</a:t>
            </a:r>
            <a:r>
              <a:rPr lang="en-CA" sz="1600" dirty="0">
                <a:latin typeface="Playfair Display" panose="020B0604020202020204" charset="0"/>
              </a:rPr>
              <a:t>) Shelter and Food Aid</a:t>
            </a:r>
          </a:p>
          <a:p>
            <a:r>
              <a:rPr lang="en-CA" sz="1600" dirty="0" smtClean="0">
                <a:latin typeface="Playfair Display" panose="020B0604020202020204" charset="0"/>
              </a:rPr>
              <a:t>     d) Education </a:t>
            </a:r>
            <a:r>
              <a:rPr lang="en-CA" sz="1600" dirty="0">
                <a:latin typeface="Playfair Display" panose="020B0604020202020204" charset="0"/>
              </a:rPr>
              <a:t>and children well being</a:t>
            </a:r>
          </a:p>
          <a:p>
            <a:r>
              <a:rPr lang="en-CA" sz="1600" dirty="0" smtClean="0">
                <a:latin typeface="Playfair Display" panose="020B0604020202020204" charset="0"/>
              </a:rPr>
              <a:t>     e) Infrastructures </a:t>
            </a:r>
            <a:r>
              <a:rPr lang="en-CA" sz="1600" dirty="0">
                <a:latin typeface="Playfair Display" panose="020B0604020202020204" charset="0"/>
              </a:rPr>
              <a:t>and so on</a:t>
            </a:r>
          </a:p>
          <a:p>
            <a:r>
              <a:rPr lang="en-CA" sz="1600" dirty="0" smtClean="0">
                <a:latin typeface="Playfair Display" panose="020B0604020202020204" charset="0"/>
              </a:rPr>
              <a:t>     f) Individuals </a:t>
            </a:r>
            <a:r>
              <a:rPr lang="en-CA" sz="1600" dirty="0">
                <a:latin typeface="Playfair Display" panose="020B0604020202020204" charset="0"/>
              </a:rPr>
              <a:t>or groups may contribute by</a:t>
            </a:r>
          </a:p>
          <a:p>
            <a:r>
              <a:rPr lang="en-CA" sz="1600" dirty="0">
                <a:latin typeface="Playfair Display" panose="020B0604020202020204" charset="0"/>
              </a:rPr>
              <a:t> </a:t>
            </a:r>
            <a:r>
              <a:rPr lang="en-CA" sz="1600" dirty="0" smtClean="0">
                <a:latin typeface="Playfair Display" panose="020B0604020202020204" charset="0"/>
              </a:rPr>
              <a:t>          </a:t>
            </a:r>
            <a:r>
              <a:rPr lang="en-CA" sz="1600" dirty="0" err="1" smtClean="0">
                <a:latin typeface="Playfair Display" panose="020B0604020202020204" charset="0"/>
              </a:rPr>
              <a:t>i</a:t>
            </a:r>
            <a:r>
              <a:rPr lang="en-CA" sz="1600" dirty="0" smtClean="0">
                <a:latin typeface="Playfair Display" panose="020B0604020202020204" charset="0"/>
              </a:rPr>
              <a:t>) Donation </a:t>
            </a:r>
            <a:r>
              <a:rPr lang="en-CA" sz="1600" dirty="0">
                <a:latin typeface="Playfair Display" panose="020B0604020202020204" charset="0"/>
              </a:rPr>
              <a:t>to reputable humanitarian organizations</a:t>
            </a:r>
          </a:p>
          <a:p>
            <a:r>
              <a:rPr lang="en-CA" sz="1600" dirty="0">
                <a:latin typeface="Playfair Display" panose="020B0604020202020204" charset="0"/>
              </a:rPr>
              <a:t> </a:t>
            </a:r>
            <a:r>
              <a:rPr lang="en-CA" sz="1600" dirty="0" smtClean="0">
                <a:latin typeface="Playfair Display" panose="020B0604020202020204" charset="0"/>
              </a:rPr>
              <a:t>          ii</a:t>
            </a:r>
            <a:r>
              <a:rPr lang="en-CA" sz="1600" dirty="0">
                <a:latin typeface="Playfair Display" panose="020B0604020202020204" charset="0"/>
              </a:rPr>
              <a:t>) Volunteering or spreading organizations about ongoing crisis</a:t>
            </a:r>
          </a:p>
          <a:p>
            <a:r>
              <a:rPr lang="en-CA" sz="1600" dirty="0">
                <a:latin typeface="Playfair Display" panose="020B0604020202020204" charset="0"/>
              </a:rPr>
              <a:t> </a:t>
            </a:r>
            <a:r>
              <a:rPr lang="en-CA" sz="1600" dirty="0" smtClean="0">
                <a:latin typeface="Playfair Display" panose="020B0604020202020204" charset="0"/>
              </a:rPr>
              <a:t>          iii</a:t>
            </a:r>
            <a:r>
              <a:rPr lang="en-CA" sz="1600" dirty="0">
                <a:latin typeface="Playfair Display" panose="020B0604020202020204" charset="0"/>
              </a:rPr>
              <a:t>) </a:t>
            </a:r>
            <a:r>
              <a:rPr lang="en-CA" sz="1600" dirty="0" smtClean="0">
                <a:latin typeface="Playfair Display" panose="020B0604020202020204" charset="0"/>
              </a:rPr>
              <a:t>Advocating </a:t>
            </a:r>
            <a:r>
              <a:rPr lang="en-CA" sz="1600" dirty="0">
                <a:latin typeface="Playfair Display" panose="020B0604020202020204" charset="0"/>
              </a:rPr>
              <a:t>for better government policies to prevent future </a:t>
            </a:r>
            <a:r>
              <a:rPr lang="en-CA" sz="1600" dirty="0" smtClean="0">
                <a:latin typeface="Playfair Display" panose="020B0604020202020204" charset="0"/>
              </a:rPr>
              <a:t>emergencies</a:t>
            </a:r>
            <a:endParaRPr lang="en-CA" sz="1600" dirty="0">
              <a:latin typeface="Playfair Display" panose="020B06040202020202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Shape 198"/>
        <p:cNvGrpSpPr/>
        <p:nvPr/>
      </p:nvGrpSpPr>
      <p:grpSpPr>
        <a:xfrm>
          <a:off x="0" y="0"/>
          <a:ext cx="0" cy="0"/>
          <a:chOff x="0" y="0"/>
          <a:chExt cx="0" cy="0"/>
        </a:xfrm>
      </p:grpSpPr>
      <p:sp>
        <p:nvSpPr>
          <p:cNvPr id="7" name="Google Shape;199;p34"/>
          <p:cNvSpPr txBox="1">
            <a:spLocks/>
          </p:cNvSpPr>
          <p:nvPr/>
        </p:nvSpPr>
        <p:spPr>
          <a:xfrm>
            <a:off x="720000" y="709879"/>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500"/>
              <a:buFont typeface="Playfair Display"/>
              <a:buNone/>
              <a:defRPr sz="2500" b="1" i="0" u="none" strike="noStrike" cap="none">
                <a:solidFill>
                  <a:srgbClr val="000000"/>
                </a:solidFill>
                <a:latin typeface="Playfair Display"/>
                <a:ea typeface="Playfair Display"/>
                <a:cs typeface="Playfair Display"/>
                <a:sym typeface="Playfair Display"/>
              </a:defRPr>
            </a:lvl1pPr>
            <a:lvl2pPr marR="0" lvl="1"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9pPr>
          </a:lstStyle>
          <a:p>
            <a:r>
              <a:rPr lang="en-CA" dirty="0"/>
              <a:t>Underlying Challenges:</a:t>
            </a:r>
            <a:endParaRPr lang="en-CA" dirty="0">
              <a:solidFill>
                <a:schemeClr val="dk1"/>
              </a:solidFill>
            </a:endParaRPr>
          </a:p>
        </p:txBody>
      </p:sp>
      <p:sp>
        <p:nvSpPr>
          <p:cNvPr id="8" name="TextBox 7"/>
          <p:cNvSpPr txBox="1"/>
          <p:nvPr/>
        </p:nvSpPr>
        <p:spPr>
          <a:xfrm>
            <a:off x="716280" y="1455420"/>
            <a:ext cx="7734300" cy="2523768"/>
          </a:xfrm>
          <a:prstGeom prst="rect">
            <a:avLst/>
          </a:prstGeom>
          <a:noFill/>
        </p:spPr>
        <p:txBody>
          <a:bodyPr wrap="square" rtlCol="0">
            <a:spAutoFit/>
          </a:bodyPr>
          <a:lstStyle/>
          <a:p>
            <a:pPr marL="342900" lvl="0" indent="-342900">
              <a:buFont typeface="+mj-lt"/>
              <a:buAutoNum type="alphaLcParenR"/>
            </a:pPr>
            <a:r>
              <a:rPr lang="en-CA" sz="1800" dirty="0" smtClean="0">
                <a:latin typeface="Playfair Display" panose="020B0604020202020204" charset="0"/>
              </a:rPr>
              <a:t>Funding </a:t>
            </a:r>
            <a:r>
              <a:rPr lang="en-CA" sz="1800" dirty="0">
                <a:latin typeface="Playfair Display" panose="020B0604020202020204" charset="0"/>
              </a:rPr>
              <a:t>Shortages: 19% of the required $44 billion received </a:t>
            </a:r>
            <a:r>
              <a:rPr lang="en-CA" sz="1800" dirty="0" smtClean="0">
                <a:latin typeface="Playfair Display" panose="020B0604020202020204" charset="0"/>
              </a:rPr>
              <a:t>to date</a:t>
            </a:r>
            <a:endParaRPr lang="en-CA" sz="1800" dirty="0">
              <a:latin typeface="Playfair Display" panose="020B0604020202020204" charset="0"/>
            </a:endParaRPr>
          </a:p>
          <a:p>
            <a:pPr marL="342900" lvl="0" indent="-342900">
              <a:buFont typeface="+mj-lt"/>
              <a:buAutoNum type="alphaLcParenR"/>
            </a:pPr>
            <a:r>
              <a:rPr lang="en-CA" sz="1800" dirty="0">
                <a:latin typeface="Playfair Display" panose="020B0604020202020204" charset="0"/>
              </a:rPr>
              <a:t>Access issues: Obstacles in delivering aid, including restricted access to conflict zones, bureaucratic hurdles and poor infrastructures.</a:t>
            </a:r>
          </a:p>
          <a:p>
            <a:pPr marL="342900" lvl="0" indent="-342900">
              <a:buFont typeface="+mj-lt"/>
              <a:buAutoNum type="alphaLcParenR"/>
            </a:pPr>
            <a:r>
              <a:rPr lang="en-CA" sz="1800" dirty="0">
                <a:latin typeface="Playfair Display" panose="020B0604020202020204" charset="0"/>
              </a:rPr>
              <a:t>Burnout and Turnover: High stress nature, of Humanitarian workers, combined with increased emergencies and funding </a:t>
            </a:r>
            <a:r>
              <a:rPr lang="en-CA" sz="1800" dirty="0" smtClean="0">
                <a:latin typeface="Playfair Display" panose="020B0604020202020204" charset="0"/>
              </a:rPr>
              <a:t>constraints</a:t>
            </a:r>
            <a:endParaRPr lang="en-CA" sz="1800" dirty="0">
              <a:latin typeface="Playfair Display" panose="020B0604020202020204" charset="0"/>
            </a:endParaRPr>
          </a:p>
          <a:p>
            <a:pPr marL="342900" lvl="0" indent="-342900">
              <a:buFont typeface="+mj-lt"/>
              <a:buAutoNum type="alphaLcParenR"/>
            </a:pPr>
            <a:r>
              <a:rPr lang="en-CA" sz="1800" dirty="0">
                <a:latin typeface="Playfair Display" panose="020B0604020202020204" charset="0"/>
              </a:rPr>
              <a:t>The hindrance or prevention of humanitarian assistance by political and military constraints</a:t>
            </a:r>
          </a:p>
          <a:p>
            <a:pPr marL="342900" lvl="0" indent="-342900">
              <a:buFont typeface="+mj-lt"/>
              <a:buAutoNum type="alphaLcParenR"/>
            </a:pPr>
            <a:r>
              <a:rPr lang="en-CA" sz="1800" dirty="0">
                <a:latin typeface="Playfair Display" panose="020B0604020202020204" charset="0"/>
              </a:rPr>
              <a:t>Significant risk for humanitarian relief workers in some areas</a:t>
            </a:r>
          </a:p>
          <a:p>
            <a:pPr lvl="0"/>
            <a:endParaRPr lang="en-CA" dirty="0"/>
          </a:p>
        </p:txBody>
      </p:sp>
    </p:spTree>
    <p:extLst>
      <p:ext uri="{BB962C8B-B14F-4D97-AF65-F5344CB8AC3E}">
        <p14:creationId xmlns:p14="http://schemas.microsoft.com/office/powerpoint/2010/main" val="1124897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Shape 198"/>
        <p:cNvGrpSpPr/>
        <p:nvPr/>
      </p:nvGrpSpPr>
      <p:grpSpPr>
        <a:xfrm>
          <a:off x="0" y="0"/>
          <a:ext cx="0" cy="0"/>
          <a:chOff x="0" y="0"/>
          <a:chExt cx="0" cy="0"/>
        </a:xfrm>
      </p:grpSpPr>
      <p:sp>
        <p:nvSpPr>
          <p:cNvPr id="7" name="Google Shape;199;p34"/>
          <p:cNvSpPr txBox="1">
            <a:spLocks/>
          </p:cNvSpPr>
          <p:nvPr/>
        </p:nvSpPr>
        <p:spPr>
          <a:xfrm>
            <a:off x="720000" y="709879"/>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500"/>
              <a:buFont typeface="Playfair Display"/>
              <a:buNone/>
              <a:defRPr sz="2500" b="1" i="0" u="none" strike="noStrike" cap="none">
                <a:solidFill>
                  <a:srgbClr val="000000"/>
                </a:solidFill>
                <a:latin typeface="Playfair Display"/>
                <a:ea typeface="Playfair Display"/>
                <a:cs typeface="Playfair Display"/>
                <a:sym typeface="Playfair Display"/>
              </a:defRPr>
            </a:lvl1pPr>
            <a:lvl2pPr marR="0" lvl="1"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9pPr>
          </a:lstStyle>
          <a:p>
            <a:r>
              <a:rPr lang="en-CA" dirty="0"/>
              <a:t>Forgotten Humanitarian Crises</a:t>
            </a:r>
            <a:r>
              <a:rPr lang="en-CA" dirty="0" smtClean="0"/>
              <a:t>:</a:t>
            </a:r>
            <a:endParaRPr lang="en-CA" dirty="0">
              <a:solidFill>
                <a:schemeClr val="dk1"/>
              </a:solidFill>
            </a:endParaRPr>
          </a:p>
        </p:txBody>
      </p:sp>
      <p:sp>
        <p:nvSpPr>
          <p:cNvPr id="8" name="TextBox 7"/>
          <p:cNvSpPr txBox="1"/>
          <p:nvPr/>
        </p:nvSpPr>
        <p:spPr>
          <a:xfrm>
            <a:off x="716280" y="1645920"/>
            <a:ext cx="7734300" cy="147732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CA" sz="2000" dirty="0">
                <a:latin typeface="Playfair Display" panose="020B0604020202020204" charset="0"/>
              </a:rPr>
              <a:t>Underfunded and </a:t>
            </a:r>
            <a:r>
              <a:rPr lang="en-CA" sz="2000" dirty="0" smtClean="0">
                <a:latin typeface="Playfair Display" panose="020B0604020202020204" charset="0"/>
              </a:rPr>
              <a:t>undiscovered </a:t>
            </a:r>
            <a:r>
              <a:rPr lang="en-CA" sz="2000" dirty="0">
                <a:latin typeface="Playfair Display" panose="020B0604020202020204" charset="0"/>
              </a:rPr>
              <a:t>in international media</a:t>
            </a:r>
          </a:p>
          <a:p>
            <a:pPr marL="285750" indent="-285750">
              <a:lnSpc>
                <a:spcPct val="150000"/>
              </a:lnSpc>
              <a:buFont typeface="Arial" panose="020B0604020202020204" pitchFamily="34" charset="0"/>
              <a:buChar char="•"/>
            </a:pPr>
            <a:r>
              <a:rPr lang="en-CA" sz="2000" dirty="0">
                <a:latin typeface="Playfair Display" panose="020B0604020202020204" charset="0"/>
              </a:rPr>
              <a:t>Examples: Central African Republic, Namibia, Zambia, Malawi, </a:t>
            </a:r>
            <a:r>
              <a:rPr lang="en-CA" sz="2000" dirty="0" smtClean="0">
                <a:latin typeface="Playfair Display" panose="020B0604020202020204" charset="0"/>
              </a:rPr>
              <a:t>Honduras, </a:t>
            </a:r>
            <a:r>
              <a:rPr lang="en-CA" sz="2000" dirty="0">
                <a:latin typeface="Playfair Display" panose="020B0604020202020204" charset="0"/>
              </a:rPr>
              <a:t>North Korea, Angola, Burundi </a:t>
            </a:r>
            <a:r>
              <a:rPr lang="en-CA" sz="2000" dirty="0" err="1">
                <a:latin typeface="Playfair Display" panose="020B0604020202020204" charset="0"/>
              </a:rPr>
              <a:t>etc</a:t>
            </a:r>
            <a:endParaRPr lang="en-CA" sz="2000" dirty="0">
              <a:latin typeface="Playfair Display" panose="020B0604020202020204" charset="0"/>
            </a:endParaRPr>
          </a:p>
        </p:txBody>
      </p:sp>
    </p:spTree>
    <p:extLst>
      <p:ext uri="{BB962C8B-B14F-4D97-AF65-F5344CB8AC3E}">
        <p14:creationId xmlns:p14="http://schemas.microsoft.com/office/powerpoint/2010/main" val="2566017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Shape 198"/>
        <p:cNvGrpSpPr/>
        <p:nvPr/>
      </p:nvGrpSpPr>
      <p:grpSpPr>
        <a:xfrm>
          <a:off x="0" y="0"/>
          <a:ext cx="0" cy="0"/>
          <a:chOff x="0" y="0"/>
          <a:chExt cx="0" cy="0"/>
        </a:xfrm>
      </p:grpSpPr>
      <p:sp>
        <p:nvSpPr>
          <p:cNvPr id="4" name="Google Shape;199;p34"/>
          <p:cNvSpPr txBox="1">
            <a:spLocks/>
          </p:cNvSpPr>
          <p:nvPr/>
        </p:nvSpPr>
        <p:spPr>
          <a:xfrm>
            <a:off x="872400" y="717499"/>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500"/>
              <a:buFont typeface="Playfair Display"/>
              <a:buNone/>
              <a:defRPr sz="2500" b="1" i="0" u="none" strike="noStrike" cap="none">
                <a:solidFill>
                  <a:srgbClr val="000000"/>
                </a:solidFill>
                <a:latin typeface="Playfair Display"/>
                <a:ea typeface="Playfair Display"/>
                <a:cs typeface="Playfair Display"/>
                <a:sym typeface="Playfair Display"/>
              </a:defRPr>
            </a:lvl1pPr>
            <a:lvl2pPr marR="0" lvl="1"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chemeClr val="lt1"/>
              </a:buClr>
              <a:buSzPts val="3500"/>
              <a:buFont typeface="Playfair Display"/>
              <a:buNone/>
              <a:defRPr sz="3500" b="0" i="0" u="none" strike="noStrike" cap="none">
                <a:solidFill>
                  <a:schemeClr val="lt1"/>
                </a:solidFill>
                <a:latin typeface="Playfair Display"/>
                <a:ea typeface="Playfair Display"/>
                <a:cs typeface="Playfair Display"/>
                <a:sym typeface="Playfair Display"/>
              </a:defRPr>
            </a:lvl9pPr>
          </a:lstStyle>
          <a:p>
            <a:r>
              <a:rPr lang="en-CA" dirty="0"/>
              <a:t>Conclusions:</a:t>
            </a:r>
          </a:p>
        </p:txBody>
      </p:sp>
      <p:sp>
        <p:nvSpPr>
          <p:cNvPr id="5" name="TextBox 4"/>
          <p:cNvSpPr txBox="1"/>
          <p:nvPr/>
        </p:nvSpPr>
        <p:spPr>
          <a:xfrm>
            <a:off x="868680" y="1501140"/>
            <a:ext cx="7734300" cy="2585323"/>
          </a:xfrm>
          <a:prstGeom prst="rect">
            <a:avLst/>
          </a:prstGeom>
          <a:noFill/>
        </p:spPr>
        <p:txBody>
          <a:bodyPr wrap="square" rtlCol="0">
            <a:spAutoFit/>
          </a:bodyPr>
          <a:lstStyle/>
          <a:p>
            <a:pPr>
              <a:lnSpc>
                <a:spcPct val="150000"/>
              </a:lnSpc>
            </a:pPr>
            <a:r>
              <a:rPr lang="en-CA" sz="1800" dirty="0">
                <a:latin typeface="Playfair Display" panose="020B0604020202020204" charset="0"/>
              </a:rPr>
              <a:t>The humanitarian landscape is characterized by urgent needs and complex challenges. Addressing these issues requires coordinated local and international efforts, </a:t>
            </a:r>
            <a:r>
              <a:rPr lang="en-CA" sz="1800" dirty="0" smtClean="0">
                <a:latin typeface="Playfair Display" panose="020B0604020202020204" charset="0"/>
              </a:rPr>
              <a:t>increased </a:t>
            </a:r>
            <a:r>
              <a:rPr lang="en-CA" sz="1800" dirty="0">
                <a:latin typeface="Playfair Display" panose="020B0604020202020204" charset="0"/>
              </a:rPr>
              <a:t>funding, and innovative solutions to ensure that aid reaches those who need it most. The situation remain fluid, and ongoing monitoring and support are essentials to mitigate the impact of crises on vulnerable populations. </a:t>
            </a:r>
          </a:p>
        </p:txBody>
      </p:sp>
    </p:spTree>
    <p:extLst>
      <p:ext uri="{BB962C8B-B14F-4D97-AF65-F5344CB8AC3E}">
        <p14:creationId xmlns:p14="http://schemas.microsoft.com/office/powerpoint/2010/main" val="3290373855"/>
      </p:ext>
    </p:extLst>
  </p:cSld>
  <p:clrMapOvr>
    <a:masterClrMapping/>
  </p:clrMapOvr>
</p:sld>
</file>

<file path=ppt/theme/theme1.xml><?xml version="1.0" encoding="utf-8"?>
<a:theme xmlns:a="http://schemas.openxmlformats.org/drawingml/2006/main" name="Minimalist Green Slides Infographics by Slidesgo">
  <a:themeElements>
    <a:clrScheme name="Simple Light">
      <a:dk1>
        <a:srgbClr val="191919"/>
      </a:dk1>
      <a:lt1>
        <a:srgbClr val="FFFFFF"/>
      </a:lt1>
      <a:dk2>
        <a:srgbClr val="A6BFA5"/>
      </a:dk2>
      <a:lt2>
        <a:srgbClr val="C9D8C8"/>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384</Words>
  <Application>Microsoft Office PowerPoint</Application>
  <PresentationFormat>On-screen Show (16:9)</PresentationFormat>
  <Paragraphs>39</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Montserrat</vt:lpstr>
      <vt:lpstr>Playfair Display</vt:lpstr>
      <vt:lpstr>Bebas Neue</vt:lpstr>
      <vt:lpstr>Minimalist Green Slides Infographics by Slidesgo</vt:lpstr>
      <vt:lpstr>Humanity in Crises  — A Global Overview Dr. Abdul Awal  Former VC, Sylhet Agricultural University, Bangladesh</vt:lpstr>
      <vt:lpstr>PowerPoint Presentation</vt:lpstr>
      <vt:lpstr>Current Humanitarian crises: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Humanity  in Crises   — A Global Overview  Dr Abdul Awal, Former Vice- Chancellor       Sylhet Agriculural University ,Bangladesh</dc:title>
  <dc:creator>ATM Sayeeduzzaman</dc:creator>
  <cp:lastModifiedBy>ATM Sayeeduzzaman</cp:lastModifiedBy>
  <cp:revision>18</cp:revision>
  <dcterms:modified xsi:type="dcterms:W3CDTF">2026-01-30T04:55:18Z</dcterms:modified>
</cp:coreProperties>
</file>